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notesMasterIdLst>
    <p:notesMasterId r:id="rId12"/>
  </p:notesMasterIdLst>
  <p:sldIdLst>
    <p:sldId id="388" r:id="rId2"/>
    <p:sldId id="389" r:id="rId3"/>
    <p:sldId id="390" r:id="rId4"/>
    <p:sldId id="391" r:id="rId5"/>
    <p:sldId id="392" r:id="rId6"/>
    <p:sldId id="393" r:id="rId7"/>
    <p:sldId id="394" r:id="rId8"/>
    <p:sldId id="395" r:id="rId9"/>
    <p:sldId id="396" r:id="rId10"/>
    <p:sldId id="39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35533"/>
    <a:srgbClr val="503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55" autoAdjust="0"/>
    <p:restoredTop sz="94660"/>
  </p:normalViewPr>
  <p:slideViewPr>
    <p:cSldViewPr snapToGrid="0">
      <p:cViewPr>
        <p:scale>
          <a:sx n="83" d="100"/>
          <a:sy n="83" d="100"/>
        </p:scale>
        <p:origin x="-96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6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123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358DB-B157-411D-9D50-36163AB6CA32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63543-08D2-4A80-BD56-98D81424F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11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77638-5D94-4BA8-880A-E7B8691AD688}" type="datetimeFigureOut">
              <a:rPr lang="en-US"/>
              <a:pPr>
                <a:defRPr/>
              </a:pPr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E3002-8311-4309-BDE7-6AA9F6FCA3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73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D1D33-A959-4AF6-8AA1-F920075175C5}" type="datetimeFigureOut">
              <a:rPr lang="en-US"/>
              <a:pPr>
                <a:defRPr/>
              </a:pPr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359C7-068A-416F-8C08-E8DCBE8DD3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36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2C6ED-641F-4E2C-B68D-A19F6D9DD3ED}" type="datetimeFigureOut">
              <a:rPr lang="en-US"/>
              <a:pPr>
                <a:defRPr/>
              </a:pPr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DE24D-99F9-4216-A105-7DDAD4D0FF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12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A3AD8-1981-4035-AA9D-7F56B2FC6946}" type="datetimeFigureOut">
              <a:rPr lang="en-US"/>
              <a:pPr>
                <a:defRPr/>
              </a:pPr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EDF96-C77B-45FA-831F-7274EAB9EE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001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52DA3-5E8A-4C52-88D9-883119FFD2AC}" type="datetimeFigureOut">
              <a:rPr lang="en-US"/>
              <a:pPr>
                <a:defRPr/>
              </a:pPr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6BC67-C753-408B-B13B-16616A8023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2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37712-935E-4B30-A2A9-DC529C131011}" type="datetimeFigureOut">
              <a:rPr lang="en-US"/>
              <a:pPr>
                <a:defRPr/>
              </a:pPr>
              <a:t>6/20/2021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DDEAE-BFD1-4416-B579-2BA5713A42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468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6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2" indent="0">
              <a:buNone/>
              <a:defRPr sz="1600" b="1"/>
            </a:lvl8pPr>
            <a:lvl9pPr marL="365722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6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2" indent="0">
              <a:buNone/>
              <a:defRPr sz="1600" b="1"/>
            </a:lvl8pPr>
            <a:lvl9pPr marL="365722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B930B-484E-4586-A29A-5B462667CCDD}" type="datetimeFigureOut">
              <a:rPr lang="en-US"/>
              <a:pPr>
                <a:defRPr/>
              </a:pPr>
              <a:t>6/20/2021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8F9E6-F199-43E5-BE98-AF857EB990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25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96F8C-2A5F-48AC-8B56-506669FAC854}" type="datetimeFigureOut">
              <a:rPr lang="en-US"/>
              <a:pPr>
                <a:defRPr/>
              </a:pPr>
              <a:t>6/20/2021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E2401-61C8-4B7F-8DEC-5436475D29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CE17B-8E72-48FB-AAE3-DF904734344F}" type="datetimeFigureOut">
              <a:rPr lang="en-US"/>
              <a:pPr>
                <a:defRPr/>
              </a:pPr>
              <a:t>6/20/2021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80860-9E93-412E-B408-59CD259DA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98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6" indent="0">
              <a:buNone/>
              <a:defRPr sz="1000"/>
            </a:lvl3pPr>
            <a:lvl4pPr marL="1371460" indent="0">
              <a:buNone/>
              <a:defRPr sz="900"/>
            </a:lvl4pPr>
            <a:lvl5pPr marL="1828613" indent="0">
              <a:buNone/>
              <a:defRPr sz="900"/>
            </a:lvl5pPr>
            <a:lvl6pPr marL="2285766" indent="0">
              <a:buNone/>
              <a:defRPr sz="900"/>
            </a:lvl6pPr>
            <a:lvl7pPr marL="2742920" indent="0">
              <a:buNone/>
              <a:defRPr sz="900"/>
            </a:lvl7pPr>
            <a:lvl8pPr marL="3200072" indent="0">
              <a:buNone/>
              <a:defRPr sz="900"/>
            </a:lvl8pPr>
            <a:lvl9pPr marL="365722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F535A-4693-4AD0-8A83-F412126A1E91}" type="datetimeFigureOut">
              <a:rPr lang="en-US"/>
              <a:pPr>
                <a:defRPr/>
              </a:pPr>
              <a:t>6/20/2021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EF5FB-773E-4DA8-9E56-2138B25299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9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6" indent="0">
              <a:buNone/>
              <a:defRPr sz="2400"/>
            </a:lvl3pPr>
            <a:lvl4pPr marL="1371460" indent="0">
              <a:buNone/>
              <a:defRPr sz="2000"/>
            </a:lvl4pPr>
            <a:lvl5pPr marL="1828613" indent="0">
              <a:buNone/>
              <a:defRPr sz="2000"/>
            </a:lvl5pPr>
            <a:lvl6pPr marL="2285766" indent="0">
              <a:buNone/>
              <a:defRPr sz="2000"/>
            </a:lvl6pPr>
            <a:lvl7pPr marL="2742920" indent="0">
              <a:buNone/>
              <a:defRPr sz="2000"/>
            </a:lvl7pPr>
            <a:lvl8pPr marL="3200072" indent="0">
              <a:buNone/>
              <a:defRPr sz="2000"/>
            </a:lvl8pPr>
            <a:lvl9pPr marL="3657226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6" indent="0">
              <a:buNone/>
              <a:defRPr sz="1000"/>
            </a:lvl3pPr>
            <a:lvl4pPr marL="1371460" indent="0">
              <a:buNone/>
              <a:defRPr sz="900"/>
            </a:lvl4pPr>
            <a:lvl5pPr marL="1828613" indent="0">
              <a:buNone/>
              <a:defRPr sz="900"/>
            </a:lvl5pPr>
            <a:lvl6pPr marL="2285766" indent="0">
              <a:buNone/>
              <a:defRPr sz="900"/>
            </a:lvl6pPr>
            <a:lvl7pPr marL="2742920" indent="0">
              <a:buNone/>
              <a:defRPr sz="900"/>
            </a:lvl7pPr>
            <a:lvl8pPr marL="3200072" indent="0">
              <a:buNone/>
              <a:defRPr sz="900"/>
            </a:lvl8pPr>
            <a:lvl9pPr marL="365722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F07B4-EB19-43DB-9929-704D38BE8B2C}" type="datetimeFigureOut">
              <a:rPr lang="en-US"/>
              <a:pPr>
                <a:defRPr/>
              </a:pPr>
              <a:t>6/20/2021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EDAC6-DA68-4060-981D-E821CD6664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8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buClrTx/>
              <a:buFontTx/>
              <a:buNone/>
              <a:defRPr/>
            </a:pPr>
            <a:fld id="{8AED24DF-3AA1-4343-B9C7-AFF3028551F6}" type="datetimeFigureOut">
              <a:rPr lang="en-US" kern="1200"/>
              <a:pPr>
                <a:buClrTx/>
                <a:buFontTx/>
                <a:buNone/>
                <a:defRPr/>
              </a:pPr>
              <a:t>6/20/2021</a:t>
            </a:fld>
            <a:endParaRPr lang="en-US" kern="1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buClrTx/>
              <a:buFontTx/>
              <a:buNone/>
              <a:defRPr/>
            </a:pPr>
            <a:endParaRPr lang="en-US" kern="12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buClrTx/>
              <a:buFontTx/>
              <a:buNone/>
              <a:defRPr/>
            </a:pPr>
            <a:fld id="{C7360D31-89D9-4241-BA11-6A2AE3CA52B9}" type="slidenum">
              <a:rPr lang="en-US" kern="1200"/>
              <a:pPr>
                <a:buClrTx/>
                <a:buFontTx/>
                <a:buNone/>
                <a:defRPr/>
              </a:pPr>
              <a:t>‹#›</a:t>
            </a:fld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3343661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0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13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5" indent="-34286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4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3" indent="-2285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6" indent="-2285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0" indent="-2285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3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6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2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2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76200"/>
            <a:ext cx="915035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143000"/>
            <a:ext cx="8229600" cy="1143000"/>
          </a:xfrm>
          <a:extLst/>
        </p:spPr>
        <p:txBody>
          <a:bodyPr/>
          <a:lstStyle/>
          <a:p>
            <a:pPr>
              <a:defRPr/>
            </a:pPr>
            <a:r>
              <a:rPr lang="zh-CN" altLang="en-U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天父的爱</a:t>
            </a:r>
            <a:endParaRPr lang="en-US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90800" y="2590800"/>
            <a:ext cx="6096000" cy="1107996"/>
          </a:xfrm>
          <a:prstGeom prst="rect">
            <a:avLst/>
          </a:prstGeom>
        </p:spPr>
        <p:txBody>
          <a:bodyPr lIns="91430" tIns="45716" rIns="91430" bIns="45716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6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228600">
                    <a:srgbClr val="000000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Father’s</a:t>
            </a:r>
            <a:r>
              <a:rPr kumimoji="0" lang="en-US" altLang="zh-TW" sz="66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228600">
                    <a:srgbClr val="2D2D8A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 Love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75219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220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2849562"/>
          </a:xfrm>
          <a:extLst/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5000"/>
              </a:spcBef>
              <a:spcAft>
                <a:spcPct val="5000"/>
              </a:spcAft>
              <a:defRPr/>
            </a:pPr>
            <a:r>
              <a:rPr lang="zh-CN" altLang="en-US" b="1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天父</a:t>
            </a:r>
            <a:r>
              <a:rPr lang="en-US" b="1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因你爱</a:t>
            </a:r>
            <a:r>
              <a:rPr lang="en-US" b="1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我決定将心归你</a:t>
            </a:r>
            <a:endParaRPr lang="zh-TW" altLang="en-US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+mn-ea"/>
              <a:ea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394873"/>
            <a:ext cx="8001000" cy="1034129"/>
          </a:xfrm>
          <a:prstGeom prst="rect">
            <a:avLst/>
          </a:prstGeom>
        </p:spPr>
        <p:txBody>
          <a:bodyPr lIns="91430" tIns="45716" rIns="91430" bIns="45716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15000"/>
              </a:spcBef>
              <a:spcAft>
                <a:spcPct val="5000"/>
              </a:spcAft>
              <a:buClrTx/>
              <a:buSzPct val="80000"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9BBB59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Father, because of your love, I’ve decided to give my  heart to you</a:t>
            </a:r>
            <a:endParaRPr kumimoji="0" lang="en-US" altLang="zh-TW" sz="3600" b="1" i="1" u="none" strike="noStrike" kern="1200" cap="none" spc="0" normalizeH="0" baseline="0" noProof="0" dirty="0">
              <a:ln>
                <a:solidFill>
                  <a:srgbClr val="92D050"/>
                </a:solidFill>
              </a:ln>
              <a:solidFill>
                <a:srgbClr val="9BBB59"/>
              </a:solidFill>
              <a:effectLst>
                <a:glow rad="101600">
                  <a:srgbClr val="4F81BD">
                    <a:satMod val="175000"/>
                    <a:alpha val="40000"/>
                  </a:srgbClr>
                </a:glow>
              </a:effectLst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614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37077"/>
            <a:ext cx="2743200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1" y="4368800"/>
            <a:ext cx="24765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2" y="4537077"/>
            <a:ext cx="2466975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248400" y="64008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74" indent="-28572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83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36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90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343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96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650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802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TW" sz="1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anose="02020500000000000000"/>
                <a:cs typeface="Times New Roman" pitchFamily="18" charset="0"/>
                <a:sym typeface="Arial"/>
              </a:rPr>
              <a:t>Father’s love - End</a:t>
            </a:r>
            <a:endParaRPr kumimoji="0" lang="en-US" altLang="en-US" sz="1600" b="1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Times New Roman" pitchFamily="18" charset="0"/>
              <a:sym typeface="Arial"/>
            </a:endParaRPr>
          </a:p>
        </p:txBody>
      </p:sp>
      <p:pic>
        <p:nvPicPr>
          <p:cNvPr id="6153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5101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220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05800" cy="2849562"/>
          </a:xfrm>
          <a:extLst/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5000"/>
              </a:spcBef>
              <a:spcAft>
                <a:spcPct val="5000"/>
              </a:spcAft>
              <a:defRPr/>
            </a:pPr>
            <a:r>
              <a:rPr lang="zh-CN" altLang="en-US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 天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父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你的爱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比天高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比海深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天父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你的爱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是无条件的</a:t>
            </a:r>
            <a:r>
              <a:rPr lang="zh-CN" altLang="en-US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愛</a:t>
            </a:r>
            <a:endParaRPr lang="zh-TW" altLang="en-US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+mn-ea"/>
              <a:ea typeface="+mn-ea"/>
            </a:endParaRPr>
          </a:p>
        </p:txBody>
      </p:sp>
      <p:sp>
        <p:nvSpPr>
          <p:cNvPr id="307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248400" y="64008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74" indent="-28572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83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36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90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343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96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650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802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TW" sz="1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anose="02020500000000000000"/>
                <a:cs typeface="Times New Roman" pitchFamily="18" charset="0"/>
                <a:sym typeface="Arial"/>
              </a:rPr>
              <a:t>Father’s love 1/3</a:t>
            </a:r>
            <a:endParaRPr kumimoji="0" lang="en-US" altLang="en-US" sz="1600" b="1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Times New Roman" pitchFamily="18" charset="0"/>
              <a:sym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743202"/>
            <a:ext cx="8001000" cy="1661993"/>
          </a:xfrm>
          <a:prstGeom prst="rect">
            <a:avLst/>
          </a:prstGeom>
        </p:spPr>
        <p:txBody>
          <a:bodyPr lIns="91430" tIns="45716" rIns="91430" bIns="45716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15000"/>
              </a:spcBef>
              <a:spcAft>
                <a:spcPct val="5000"/>
              </a:spcAft>
              <a:buClrTx/>
              <a:buSzPct val="80000"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9BBB59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Father, your love is deeper than the ocean and higher than the sky </a:t>
            </a:r>
            <a:br>
              <a:rPr kumimoji="0" lang="en-US" sz="40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9BBB59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9BBB59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Your love is unconditional </a:t>
            </a:r>
            <a:endParaRPr kumimoji="0" lang="en-US" altLang="zh-TW" sz="4000" b="1" i="1" u="none" strike="noStrike" kern="1200" cap="none" spc="0" normalizeH="0" baseline="0" noProof="0" dirty="0">
              <a:ln>
                <a:solidFill>
                  <a:srgbClr val="92D050"/>
                </a:solidFill>
              </a:ln>
              <a:solidFill>
                <a:srgbClr val="9BBB59"/>
              </a:solidFill>
              <a:effectLst>
                <a:glow rad="101600">
                  <a:srgbClr val="4F81BD">
                    <a:satMod val="175000"/>
                    <a:alpha val="40000"/>
                  </a:srgbClr>
                </a:glow>
              </a:effectLst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3078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14532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220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05800" cy="2849562"/>
          </a:xfrm>
          <a:extLst/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5000"/>
              </a:spcBef>
              <a:spcAft>
                <a:spcPct val="5000"/>
              </a:spcAft>
              <a:defRPr/>
            </a:pPr>
            <a:r>
              <a:rPr lang="zh-CN" altLang="en-US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 天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父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你的爱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比天高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比海深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天父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你的爱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是无条件的</a:t>
            </a:r>
            <a:r>
              <a:rPr lang="zh-CN" altLang="en-US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愛</a:t>
            </a:r>
            <a:endParaRPr lang="zh-TW" altLang="en-US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+mn-ea"/>
              <a:ea typeface="+mn-ea"/>
            </a:endParaRPr>
          </a:p>
        </p:txBody>
      </p:sp>
      <p:sp>
        <p:nvSpPr>
          <p:cNvPr id="307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248400" y="64008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74" indent="-28572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83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36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90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343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96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650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802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TW" sz="1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anose="02020500000000000000"/>
                <a:cs typeface="Times New Roman" pitchFamily="18" charset="0"/>
                <a:sym typeface="Arial"/>
              </a:rPr>
              <a:t>Father’s love 1/3</a:t>
            </a:r>
            <a:endParaRPr kumimoji="0" lang="en-US" altLang="en-US" sz="1600" b="1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Times New Roman" pitchFamily="18" charset="0"/>
              <a:sym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743202"/>
            <a:ext cx="8001000" cy="1661993"/>
          </a:xfrm>
          <a:prstGeom prst="rect">
            <a:avLst/>
          </a:prstGeom>
        </p:spPr>
        <p:txBody>
          <a:bodyPr lIns="91430" tIns="45716" rIns="91430" bIns="45716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15000"/>
              </a:spcBef>
              <a:spcAft>
                <a:spcPct val="5000"/>
              </a:spcAft>
              <a:buClrTx/>
              <a:buSzPct val="80000"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EEECE1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Father, your love is deeper than the ocean and higher than the sky </a:t>
            </a:r>
            <a:br>
              <a:rPr kumimoji="0" lang="en-US" sz="40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EEECE1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EEECE1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Your love is unconditional </a:t>
            </a:r>
            <a:endParaRPr kumimoji="0" lang="en-US" altLang="zh-TW" sz="4000" b="1" i="1" u="none" strike="noStrike" kern="1200" cap="none" spc="0" normalizeH="0" baseline="0" noProof="0" dirty="0">
              <a:ln>
                <a:solidFill>
                  <a:srgbClr val="92D050"/>
                </a:solidFill>
              </a:ln>
              <a:solidFill>
                <a:srgbClr val="EEECE1"/>
              </a:solidFill>
              <a:effectLst>
                <a:glow rad="101600">
                  <a:srgbClr val="4F81BD">
                    <a:satMod val="175000"/>
                    <a:alpha val="40000"/>
                  </a:srgbClr>
                </a:glow>
              </a:effectLst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9240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220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382000" cy="2849562"/>
          </a:xfrm>
          <a:extLst/>
        </p:spPr>
        <p:txBody>
          <a:bodyPr/>
          <a:lstStyle/>
          <a:p>
            <a:pPr marL="609538" indent="-609538">
              <a:lnSpc>
                <a:spcPct val="90000"/>
              </a:lnSpc>
              <a:defRPr/>
            </a:pPr>
            <a:r>
              <a:rPr lang="zh-CN" altLang="en-US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  无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论我有多软弱 你总不撇</a:t>
            </a:r>
            <a:r>
              <a:rPr lang="zh-CN" altLang="en-US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下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</a:rPr>
              <a:t>我</a:t>
            </a:r>
            <a:r>
              <a:rPr lang="en-US" altLang="zh-CN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altLang="zh-CN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无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论我痛苦挫败 你总关心我</a:t>
            </a:r>
            <a:endParaRPr lang="zh-TW" altLang="en-US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+mn-ea"/>
              <a:ea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514600"/>
            <a:ext cx="8001000" cy="2893100"/>
          </a:xfrm>
          <a:prstGeom prst="rect">
            <a:avLst/>
          </a:prstGeom>
        </p:spPr>
        <p:txBody>
          <a:bodyPr lIns="91430" tIns="45716" rIns="91430" bIns="45716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9BBB59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No matter how weak I am, you I will never leave me</a:t>
            </a:r>
            <a:br>
              <a:rPr kumimoji="0" lang="en-US" sz="36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9BBB59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9BBB59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Whenever I feel painful and defeated,  you care about me</a:t>
            </a:r>
          </a:p>
          <a:p>
            <a:pPr marL="457154" marR="0" lvl="1" indent="0" algn="l" defTabSz="914400" rtl="0" eaLnBrk="1" fontAlgn="auto" latinLnBrk="0" hangingPunct="1">
              <a:lnSpc>
                <a:spcPct val="85000"/>
              </a:lnSpc>
              <a:spcBef>
                <a:spcPct val="15000"/>
              </a:spcBef>
              <a:spcAft>
                <a:spcPct val="5000"/>
              </a:spcAft>
              <a:buClrTx/>
              <a:buSzPct val="80000"/>
              <a:buFontTx/>
              <a:buNone/>
              <a:tabLst/>
              <a:defRPr/>
            </a:pPr>
            <a:endParaRPr kumimoji="0" lang="en-US" altLang="zh-TW" sz="3800" b="1" i="1" u="none" strike="noStrike" kern="1200" cap="none" spc="0" normalizeH="0" baseline="0" noProof="0" dirty="0">
              <a:ln/>
              <a:solidFill>
                <a:srgbClr val="9BBB59"/>
              </a:solidFill>
              <a:effectLst/>
              <a:uLnTx/>
              <a:uFillTx/>
              <a:latin typeface="Arial Black" pitchFamily="34" charset="0"/>
              <a:ea typeface="新細明體" panose="02020500000000000000" pitchFamily="18" charset="-120"/>
              <a:cs typeface="Arial" charset="0"/>
              <a:sym typeface="Arial"/>
            </a:endParaRPr>
          </a:p>
        </p:txBody>
      </p:sp>
      <p:sp>
        <p:nvSpPr>
          <p:cNvPr id="4101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248400" y="64008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74" indent="-28572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83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36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90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343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96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650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802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TW" sz="1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anose="02020500000000000000"/>
                <a:cs typeface="Times New Roman" pitchFamily="18" charset="0"/>
                <a:sym typeface="Arial"/>
              </a:rPr>
              <a:t>Father’s love 2/3</a:t>
            </a:r>
            <a:endParaRPr kumimoji="0" lang="en-US" altLang="en-US" sz="1600" b="1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Times New Roman" pitchFamily="18" charset="0"/>
              <a:sym typeface="Arial"/>
            </a:endParaRPr>
          </a:p>
        </p:txBody>
      </p:sp>
      <p:pic>
        <p:nvPicPr>
          <p:cNvPr id="410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67443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220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2849562"/>
          </a:xfrm>
          <a:extLst/>
        </p:spPr>
        <p:txBody>
          <a:bodyPr/>
          <a:lstStyle/>
          <a:p>
            <a:pPr marL="609538" indent="-609538">
              <a:lnSpc>
                <a:spcPct val="90000"/>
              </a:lnSpc>
              <a:defRPr/>
            </a:pPr>
            <a:r>
              <a:rPr lang="zh-CN" altLang="en-US" b="1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天父</a:t>
            </a:r>
            <a:r>
              <a:rPr lang="en-US" b="1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我深信</a:t>
            </a:r>
            <a:r>
              <a:rPr lang="en-US" b="1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</a:t>
            </a:r>
            <a:r>
              <a:rPr lang="zh-CN" altLang="en-US" b="1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你接纳这真的我</a:t>
            </a:r>
            <a:endParaRPr lang="zh-TW" altLang="en-US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+mn-ea"/>
              <a:ea typeface="+mn-ea"/>
            </a:endParaRPr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533400" y="2362200"/>
            <a:ext cx="8001000" cy="1195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6" rIns="91430" bIns="45716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9BBB59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Arial"/>
              </a:rPr>
              <a:t>Father, I deeply believe that you accept this real me</a:t>
            </a:r>
          </a:p>
        </p:txBody>
      </p:sp>
      <p:pic>
        <p:nvPicPr>
          <p:cNvPr id="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267202"/>
            <a:ext cx="17907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52938"/>
            <a:ext cx="25431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7" y="4452939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248400" y="64008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74" indent="-28572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83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36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90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343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96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650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802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TW" sz="1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anose="02020500000000000000"/>
                <a:cs typeface="Times New Roman" pitchFamily="18" charset="0"/>
                <a:sym typeface="Arial"/>
              </a:rPr>
              <a:t>Father’s love 3/3</a:t>
            </a:r>
            <a:endParaRPr kumimoji="0" lang="en-US" altLang="en-US" sz="1600" b="1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Times New Roman" pitchFamily="18" charset="0"/>
              <a:sym typeface="Arial"/>
            </a:endParaRPr>
          </a:p>
        </p:txBody>
      </p:sp>
      <p:pic>
        <p:nvPicPr>
          <p:cNvPr id="5129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24409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76200"/>
            <a:ext cx="915035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" y="2438400"/>
            <a:ext cx="8305800" cy="769433"/>
          </a:xfrm>
          <a:prstGeom prst="rect">
            <a:avLst/>
          </a:prstGeom>
        </p:spPr>
        <p:txBody>
          <a:bodyPr wrap="square" lIns="91430" tIns="45716" rIns="91430" bIns="45716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glow rad="228600">
                    <a:srgbClr val="000000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 Heavenly Father L</a:t>
            </a:r>
            <a:r>
              <a:rPr kumimoji="0" lang="en-US" altLang="zh-TW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glow rad="228600">
                    <a:srgbClr val="2D2D8A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oves You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1219200"/>
            <a:ext cx="8229600" cy="1143000"/>
          </a:xfrm>
          <a:extLst/>
        </p:spPr>
        <p:txBody>
          <a:bodyPr/>
          <a:lstStyle/>
          <a:p>
            <a:pPr>
              <a:defRPr/>
            </a:pPr>
            <a:r>
              <a:rPr lang="zh-CN" altLang="en-U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天</a:t>
            </a:r>
            <a:r>
              <a:rPr lang="zh-CN" altLang="en-US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父爱你</a:t>
            </a:r>
            <a:endParaRPr lang="en-US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33601" y="4038600"/>
            <a:ext cx="56387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20000"/>
                    <a:lumOff val="80000"/>
                  </a:srgbClr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宋体"/>
                <a:ea typeface="宋体" panose="02010600030101010101" pitchFamily="2" charset="-122"/>
                <a:cs typeface="Arial"/>
                <a:sym typeface="Arial"/>
              </a:rPr>
              <a:t>他接纳真的你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20000"/>
                  <a:lumOff val="80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5097967"/>
            <a:ext cx="8305800" cy="769433"/>
          </a:xfrm>
          <a:prstGeom prst="rect">
            <a:avLst/>
          </a:prstGeom>
        </p:spPr>
        <p:txBody>
          <a:bodyPr wrap="square" lIns="91430" tIns="45716" rIns="91430" bIns="45716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1" u="none" strike="noStrike" kern="1200" cap="none" spc="0" normalizeH="0" baseline="0" noProof="0" dirty="0" smtClean="0">
                <a:ln>
                  <a:solidFill>
                    <a:srgbClr val="92D050"/>
                  </a:solidFill>
                </a:ln>
                <a:solidFill>
                  <a:srgbClr val="9BBB59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He Accepts the Real You</a:t>
            </a:r>
            <a:endParaRPr kumimoji="0" lang="en-US" sz="4400" b="1" i="0" u="none" strike="noStrike" kern="1200" cap="none" spc="0" normalizeH="0" baseline="0" noProof="0" dirty="0">
              <a:ln>
                <a:solidFill>
                  <a:srgbClr val="92D050"/>
                </a:solidFill>
              </a:ln>
              <a:solidFill>
                <a:srgbClr val="9BBB5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95855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4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4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75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3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220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05800" cy="2849562"/>
          </a:xfrm>
          <a:extLst/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5000"/>
              </a:spcBef>
              <a:spcAft>
                <a:spcPct val="5000"/>
              </a:spcAft>
              <a:defRPr/>
            </a:pPr>
            <a:r>
              <a:rPr lang="zh-CN" altLang="en-US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 天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父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你的爱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比天高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比海深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天父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你的爱</a:t>
            </a:r>
            <a:r>
              <a:rPr 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是无条件的</a:t>
            </a:r>
            <a:r>
              <a:rPr lang="zh-CN" altLang="en-US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愛</a:t>
            </a:r>
            <a:endParaRPr lang="zh-TW" altLang="en-US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+mn-ea"/>
              <a:ea typeface="+mn-ea"/>
            </a:endParaRPr>
          </a:p>
        </p:txBody>
      </p:sp>
      <p:sp>
        <p:nvSpPr>
          <p:cNvPr id="307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248400" y="64008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74" indent="-28572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83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36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90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343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96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650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802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TW" sz="1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anose="02020500000000000000"/>
                <a:cs typeface="Times New Roman" pitchFamily="18" charset="0"/>
                <a:sym typeface="Arial"/>
              </a:rPr>
              <a:t>Father’s love 1/3</a:t>
            </a:r>
            <a:endParaRPr kumimoji="0" lang="en-US" altLang="en-US" sz="1600" b="1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Times New Roman" pitchFamily="18" charset="0"/>
              <a:sym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743202"/>
            <a:ext cx="8001000" cy="1661993"/>
          </a:xfrm>
          <a:prstGeom prst="rect">
            <a:avLst/>
          </a:prstGeom>
        </p:spPr>
        <p:txBody>
          <a:bodyPr lIns="91430" tIns="45716" rIns="91430" bIns="45716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15000"/>
              </a:spcBef>
              <a:spcAft>
                <a:spcPct val="5000"/>
              </a:spcAft>
              <a:buClrTx/>
              <a:buSzPct val="80000"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9BBB59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Father, your love is deeper than the ocean and higher than the sky </a:t>
            </a:r>
            <a:br>
              <a:rPr kumimoji="0" lang="en-US" sz="40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9BBB59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9BBB59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Your love is unconditional </a:t>
            </a:r>
            <a:endParaRPr kumimoji="0" lang="en-US" altLang="zh-TW" sz="4000" b="1" i="1" u="none" strike="noStrike" kern="1200" cap="none" spc="0" normalizeH="0" baseline="0" noProof="0" dirty="0">
              <a:ln>
                <a:solidFill>
                  <a:srgbClr val="92D050"/>
                </a:solidFill>
              </a:ln>
              <a:solidFill>
                <a:srgbClr val="9BBB59"/>
              </a:solidFill>
              <a:effectLst>
                <a:glow rad="101600">
                  <a:srgbClr val="4F81BD">
                    <a:satMod val="175000"/>
                    <a:alpha val="40000"/>
                  </a:srgbClr>
                </a:glow>
              </a:effectLst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3078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8791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220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382000" cy="2849562"/>
          </a:xfrm>
          <a:extLst/>
        </p:spPr>
        <p:txBody>
          <a:bodyPr/>
          <a:lstStyle/>
          <a:p>
            <a:pPr marL="609538" indent="-609538">
              <a:lnSpc>
                <a:spcPct val="90000"/>
              </a:lnSpc>
              <a:defRPr/>
            </a:pPr>
            <a:r>
              <a:rPr lang="zh-CN" altLang="en-US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  无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论我有多软弱 你总不撇</a:t>
            </a:r>
            <a:r>
              <a:rPr lang="zh-CN" altLang="en-US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下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</a:rPr>
              <a:t>我</a:t>
            </a:r>
            <a:r>
              <a:rPr lang="en-US" altLang="zh-CN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altLang="zh-CN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无</a:t>
            </a:r>
            <a:r>
              <a:rPr lang="zh-CN" altLang="en-US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论我痛苦挫败 你总关心我</a:t>
            </a:r>
            <a:endParaRPr lang="zh-TW" altLang="en-US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+mn-ea"/>
              <a:ea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514600"/>
            <a:ext cx="8001000" cy="2893100"/>
          </a:xfrm>
          <a:prstGeom prst="rect">
            <a:avLst/>
          </a:prstGeom>
        </p:spPr>
        <p:txBody>
          <a:bodyPr lIns="91430" tIns="45716" rIns="91430" bIns="45716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9BBB59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No matter how weak I am, you I will never leave me</a:t>
            </a:r>
            <a:br>
              <a:rPr kumimoji="0" lang="en-US" sz="36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9BBB59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9BBB59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Whenever I feel painful and defeated,  you care about me</a:t>
            </a:r>
          </a:p>
          <a:p>
            <a:pPr marL="457154" marR="0" lvl="1" indent="0" algn="l" defTabSz="914400" rtl="0" eaLnBrk="1" fontAlgn="auto" latinLnBrk="0" hangingPunct="1">
              <a:lnSpc>
                <a:spcPct val="85000"/>
              </a:lnSpc>
              <a:spcBef>
                <a:spcPct val="15000"/>
              </a:spcBef>
              <a:spcAft>
                <a:spcPct val="5000"/>
              </a:spcAft>
              <a:buClrTx/>
              <a:buSzPct val="80000"/>
              <a:buFontTx/>
              <a:buNone/>
              <a:tabLst/>
              <a:defRPr/>
            </a:pPr>
            <a:endParaRPr kumimoji="0" lang="en-US" altLang="zh-TW" sz="3800" b="1" i="1" u="none" strike="noStrike" kern="1200" cap="none" spc="0" normalizeH="0" baseline="0" noProof="0" dirty="0">
              <a:ln/>
              <a:solidFill>
                <a:srgbClr val="9BBB59"/>
              </a:solidFill>
              <a:effectLst/>
              <a:uLnTx/>
              <a:uFillTx/>
              <a:latin typeface="Arial Black" pitchFamily="34" charset="0"/>
              <a:ea typeface="新細明體" panose="02020500000000000000" pitchFamily="18" charset="-120"/>
              <a:cs typeface="Arial" charset="0"/>
              <a:sym typeface="Arial"/>
            </a:endParaRPr>
          </a:p>
        </p:txBody>
      </p:sp>
      <p:sp>
        <p:nvSpPr>
          <p:cNvPr id="4101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248400" y="64008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74" indent="-28572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83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36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90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343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96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650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802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TW" sz="1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anose="02020500000000000000"/>
                <a:cs typeface="Times New Roman" pitchFamily="18" charset="0"/>
                <a:sym typeface="Arial"/>
              </a:rPr>
              <a:t>Father’s love 2/3</a:t>
            </a:r>
            <a:endParaRPr kumimoji="0" lang="en-US" altLang="en-US" sz="1600" b="1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Times New Roman" pitchFamily="18" charset="0"/>
              <a:sym typeface="Arial"/>
            </a:endParaRPr>
          </a:p>
        </p:txBody>
      </p:sp>
      <p:pic>
        <p:nvPicPr>
          <p:cNvPr id="410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65226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220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2849562"/>
          </a:xfrm>
          <a:extLst/>
        </p:spPr>
        <p:txBody>
          <a:bodyPr/>
          <a:lstStyle/>
          <a:p>
            <a:pPr marL="609538" indent="-609538">
              <a:lnSpc>
                <a:spcPct val="90000"/>
              </a:lnSpc>
              <a:defRPr/>
            </a:pPr>
            <a:r>
              <a:rPr lang="zh-CN" altLang="en-US" b="1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天父</a:t>
            </a:r>
            <a:r>
              <a:rPr lang="en-US" b="1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 </a:t>
            </a:r>
            <a:r>
              <a:rPr lang="zh-CN" altLang="en-US" b="1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我深信</a:t>
            </a:r>
            <a:r>
              <a:rPr lang="en-US" b="1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 </a:t>
            </a:r>
            <a:r>
              <a:rPr lang="zh-CN" altLang="en-US" b="1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你接纳这真的我</a:t>
            </a:r>
            <a:endParaRPr lang="zh-TW" altLang="en-US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+mn-ea"/>
              <a:ea typeface="+mn-ea"/>
            </a:endParaRPr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533400" y="2362200"/>
            <a:ext cx="8001000" cy="1195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6" rIns="91430" bIns="45716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srgbClr val="9BBB59"/>
                </a:soli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Arial"/>
              </a:rPr>
              <a:t>Father, I believe deeply that you accept this real me</a:t>
            </a:r>
          </a:p>
        </p:txBody>
      </p:sp>
      <p:pic>
        <p:nvPicPr>
          <p:cNvPr id="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267202"/>
            <a:ext cx="17907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52938"/>
            <a:ext cx="25431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7" y="4452939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248400" y="64008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74" indent="-28572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83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36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90" indent="-22857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343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96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650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802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TW" sz="1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anose="02020500000000000000"/>
                <a:cs typeface="Times New Roman" pitchFamily="18" charset="0"/>
                <a:sym typeface="Arial"/>
              </a:rPr>
              <a:t>Father’s love 3/3</a:t>
            </a:r>
            <a:endParaRPr kumimoji="0" lang="en-US" altLang="en-US" sz="1600" b="1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Times New Roman" pitchFamily="18" charset="0"/>
              <a:sym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4548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1296</TotalTime>
  <Words>199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17_Office Theme</vt:lpstr>
      <vt:lpstr>天父的爱</vt:lpstr>
      <vt:lpstr> 天父  你的爱  比天高  比海深 天父  你的爱  是无条件的愛</vt:lpstr>
      <vt:lpstr> 天父  你的爱  比天高  比海深 天父  你的爱  是无条件的愛</vt:lpstr>
      <vt:lpstr>  无论我有多软弱 你总不撇下我 无论我痛苦挫败 你总关心我</vt:lpstr>
      <vt:lpstr>天父  我深信 你接纳这真的我</vt:lpstr>
      <vt:lpstr>天父爱你</vt:lpstr>
      <vt:lpstr> 天父  你的爱  比天高  比海深 天父  你的爱  是无条件的愛</vt:lpstr>
      <vt:lpstr>  无论我有多软弱 你总不撇下我 无论我痛苦挫败 你总关心我</vt:lpstr>
      <vt:lpstr>天父  我深信 你接纳这真的我</vt:lpstr>
      <vt:lpstr>天父  因你爱  我決定将心归你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Li</dc:creator>
  <cp:lastModifiedBy>wangps</cp:lastModifiedBy>
  <cp:revision>709</cp:revision>
  <dcterms:created xsi:type="dcterms:W3CDTF">2018-04-05T17:02:54Z</dcterms:created>
  <dcterms:modified xsi:type="dcterms:W3CDTF">2021-06-20T17:38:17Z</dcterms:modified>
</cp:coreProperties>
</file>